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7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577" autoAdjust="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CFA32-8253-4881-9B9D-D5DA4F42AAE5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00B0-978A-414A-AEB3-1AEDD8449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CFA32-8253-4881-9B9D-D5DA4F42AAE5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00B0-978A-414A-AEB3-1AEDD8449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CFA32-8253-4881-9B9D-D5DA4F42AAE5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00B0-978A-414A-AEB3-1AEDD8449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CFA32-8253-4881-9B9D-D5DA4F42AAE5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00B0-978A-414A-AEB3-1AEDD8449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CFA32-8253-4881-9B9D-D5DA4F42AAE5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00B0-978A-414A-AEB3-1AEDD8449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CFA32-8253-4881-9B9D-D5DA4F42AAE5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00B0-978A-414A-AEB3-1AEDD8449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CFA32-8253-4881-9B9D-D5DA4F42AAE5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00B0-978A-414A-AEB3-1AEDD8449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CFA32-8253-4881-9B9D-D5DA4F42AAE5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00B0-978A-414A-AEB3-1AEDD8449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CFA32-8253-4881-9B9D-D5DA4F42AAE5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00B0-978A-414A-AEB3-1AEDD8449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CFA32-8253-4881-9B9D-D5DA4F42AAE5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00B0-978A-414A-AEB3-1AEDD8449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CFA32-8253-4881-9B9D-D5DA4F42AAE5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00B0-978A-414A-AEB3-1AEDD8449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CFA32-8253-4881-9B9D-D5DA4F42AAE5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B00B0-978A-414A-AEB3-1AEDD8449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amdev" TargetMode="External"/><Relationship Id="rId2" Type="http://schemas.openxmlformats.org/officeDocument/2006/relationships/hyperlink" Target="https://en.wikipedia.org/wiki/Marathi_peopl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Vedas" TargetMode="External"/><Relationship Id="rId4" Type="http://schemas.openxmlformats.org/officeDocument/2006/relationships/hyperlink" Target="https://en.wikipedia.org/wiki/Tukara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Reform_movemen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Mahadev_Govind_Ranad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aramahansa_Mandali" TargetMode="External"/><Relationship Id="rId2" Type="http://schemas.openxmlformats.org/officeDocument/2006/relationships/hyperlink" Target="https://en.wikipedia.org/wiki/Brahmo_Samaj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Induprakash" TargetMode="External"/><Relationship Id="rId3" Type="http://schemas.openxmlformats.org/officeDocument/2006/relationships/hyperlink" Target="https://en.wikipedia.org/wiki/Indian_National_Congress" TargetMode="External"/><Relationship Id="rId7" Type="http://schemas.openxmlformats.org/officeDocument/2006/relationships/hyperlink" Target="https://en.wikipedia.org/wiki/Bombay" TargetMode="External"/><Relationship Id="rId2" Type="http://schemas.openxmlformats.org/officeDocument/2006/relationships/hyperlink" Target="https://en.wikipedia.org/wiki/Indi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Prarthana_Samaj" TargetMode="External"/><Relationship Id="rId5" Type="http://schemas.openxmlformats.org/officeDocument/2006/relationships/hyperlink" Target="https://en.wikipedia.org/wiki/Poona_Sarvajanik_Sabha" TargetMode="External"/><Relationship Id="rId4" Type="http://schemas.openxmlformats.org/officeDocument/2006/relationships/hyperlink" Target="https://en.wikipedia.org/wiki/Vaktruttvottejak_Sabh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ahadev_Govind_Ranade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Bengal_Renaissance" TargetMode="External"/><Relationship Id="rId3" Type="http://schemas.openxmlformats.org/officeDocument/2006/relationships/hyperlink" Target="https://en.wikipedia.org/wiki/Calcutta" TargetMode="External"/><Relationship Id="rId7" Type="http://schemas.openxmlformats.org/officeDocument/2006/relationships/hyperlink" Target="https://en.wikipedia.org/wiki/Kulin_Brahmin" TargetMode="External"/><Relationship Id="rId2" Type="http://schemas.openxmlformats.org/officeDocument/2006/relationships/hyperlink" Target="https://en.wikipedia.org/wiki/Indi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Brahminical_Hinduism" TargetMode="External"/><Relationship Id="rId5" Type="http://schemas.openxmlformats.org/officeDocument/2006/relationships/hyperlink" Target="https://en.wikipedia.org/wiki/Debendranath_Tagore" TargetMode="External"/><Relationship Id="rId4" Type="http://schemas.openxmlformats.org/officeDocument/2006/relationships/hyperlink" Target="https://en.wikipedia.org/wiki/Ram_Mohan_Roy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rahman" TargetMode="External"/><Relationship Id="rId2" Type="http://schemas.openxmlformats.org/officeDocument/2006/relationships/hyperlink" Target="https://en.wikipedia.org/wiki/Sanskrit_languag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3600450"/>
          </a:xfrm>
        </p:spPr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PRARTHANA SAMAJ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SEM- IV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CC-X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MOUSUMI ROY CHOUDHURY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 the </a:t>
            </a:r>
            <a:r>
              <a:rPr lang="en-US" sz="3600" dirty="0" err="1"/>
              <a:t>Prarthana</a:t>
            </a:r>
            <a:r>
              <a:rPr lang="en-US" sz="3600" dirty="0"/>
              <a:t> </a:t>
            </a:r>
            <a:r>
              <a:rPr lang="en-US" sz="3600" dirty="0" err="1"/>
              <a:t>Samaj</a:t>
            </a:r>
            <a:r>
              <a:rPr lang="en-US" sz="3600" dirty="0"/>
              <a:t>(</a:t>
            </a:r>
            <a:r>
              <a:rPr lang="en-US" sz="3600" dirty="0" err="1"/>
              <a:t>ists</a:t>
            </a:r>
            <a:r>
              <a:rPr lang="en-US" sz="3600" dirty="0"/>
              <a:t>) were followers of the great religious tradition of the </a:t>
            </a:r>
            <a:r>
              <a:rPr lang="en-US" sz="3600" dirty="0">
                <a:hlinkClick r:id="rId2" tooltip="Marathi people"/>
              </a:rPr>
              <a:t>Marathi</a:t>
            </a:r>
            <a:r>
              <a:rPr lang="en-US" sz="3600" dirty="0"/>
              <a:t> </a:t>
            </a:r>
            <a:r>
              <a:rPr lang="en-US" sz="3600" dirty="0" err="1"/>
              <a:t>Sant</a:t>
            </a:r>
            <a:r>
              <a:rPr lang="en-US" sz="3600"/>
              <a:t> </a:t>
            </a:r>
            <a:r>
              <a:rPr lang="en-US" sz="3600" dirty="0"/>
              <a:t> like </a:t>
            </a:r>
            <a:r>
              <a:rPr lang="en-US" sz="3600" dirty="0" err="1">
                <a:hlinkClick r:id="rId3" tooltip="Namdev"/>
              </a:rPr>
              <a:t>Namdev</a:t>
            </a:r>
            <a:r>
              <a:rPr lang="en-US" sz="3600" dirty="0"/>
              <a:t>, </a:t>
            </a:r>
            <a:r>
              <a:rPr lang="en-US" sz="3600" dirty="0" err="1">
                <a:hlinkClick r:id="rId4" tooltip="Tukaram"/>
              </a:rPr>
              <a:t>Tukaram</a:t>
            </a:r>
            <a:r>
              <a:rPr lang="en-US" sz="3600" dirty="0"/>
              <a:t>. The </a:t>
            </a:r>
            <a:r>
              <a:rPr lang="en-US" sz="3600" dirty="0" err="1"/>
              <a:t>Brahmo</a:t>
            </a:r>
            <a:r>
              <a:rPr lang="en-US" sz="3600" dirty="0"/>
              <a:t> </a:t>
            </a:r>
            <a:r>
              <a:rPr lang="en-US" sz="3600" dirty="0" err="1"/>
              <a:t>Samaj</a:t>
            </a:r>
            <a:r>
              <a:rPr lang="en-US" sz="3600" dirty="0"/>
              <a:t> founders examined many world religions, including ancient </a:t>
            </a:r>
            <a:r>
              <a:rPr lang="en-US" sz="3600" dirty="0">
                <a:hlinkClick r:id="rId5" tooltip="Vedas"/>
              </a:rPr>
              <a:t>Vedic</a:t>
            </a:r>
            <a:r>
              <a:rPr lang="en-US" sz="3600" dirty="0"/>
              <a:t> texts, which subsequently were not accepted to be infallible or divine. 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/>
              <a:t> beyond religious concerns, the primary focus of the </a:t>
            </a:r>
            <a:r>
              <a:rPr lang="en-US" sz="4800" dirty="0" err="1"/>
              <a:t>Prarthana</a:t>
            </a:r>
            <a:r>
              <a:rPr lang="en-US" sz="4800" dirty="0"/>
              <a:t> </a:t>
            </a:r>
            <a:r>
              <a:rPr lang="en-US" sz="4800" dirty="0" err="1"/>
              <a:t>Samaj</a:t>
            </a:r>
            <a:r>
              <a:rPr lang="en-US" sz="4800" dirty="0"/>
              <a:t> was on social and cultural reform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64DEBFF-A3BE-567E-01BE-CF8E5EF20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/>
          <a:lstStyle/>
          <a:p>
            <a:r>
              <a:rPr lang="en-US" dirty="0"/>
              <a:t>THANK YOU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199061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 err="1"/>
              <a:t>Prarthana</a:t>
            </a:r>
            <a:r>
              <a:rPr lang="en-US" sz="3600" b="1" dirty="0"/>
              <a:t> </a:t>
            </a:r>
            <a:r>
              <a:rPr lang="en-US" sz="3600" b="1" dirty="0" err="1"/>
              <a:t>Samaj</a:t>
            </a:r>
            <a:r>
              <a:rPr lang="en-US" sz="3600" dirty="0"/>
              <a:t>, or "Prayer Society" in Sanskrit, was a movement for religious and social reform in Bombay based on earlier </a:t>
            </a:r>
            <a:r>
              <a:rPr lang="en-US" sz="3600" dirty="0">
                <a:hlinkClick r:id="rId2" tooltip="Reform movement"/>
              </a:rPr>
              <a:t>reform movements</a:t>
            </a:r>
            <a:r>
              <a:rPr lang="en-US" sz="3600" dirty="0"/>
              <a:t>. </a:t>
            </a:r>
            <a:r>
              <a:rPr lang="en-US" sz="3600" dirty="0" err="1"/>
              <a:t>Prarthana</a:t>
            </a:r>
            <a:r>
              <a:rPr lang="en-US" sz="3600" dirty="0"/>
              <a:t> </a:t>
            </a:r>
            <a:r>
              <a:rPr lang="en-US" sz="3600" dirty="0" err="1"/>
              <a:t>Samaj</a:t>
            </a:r>
            <a:r>
              <a:rPr lang="en-US" sz="3600" dirty="0"/>
              <a:t> was founded by </a:t>
            </a:r>
            <a:r>
              <a:rPr lang="en-US" sz="3600" dirty="0" err="1"/>
              <a:t>Atmaram</a:t>
            </a:r>
            <a:r>
              <a:rPr lang="en-US" sz="3600" dirty="0"/>
              <a:t> </a:t>
            </a:r>
            <a:r>
              <a:rPr lang="en-US" sz="3600" dirty="0" err="1"/>
              <a:t>Pandurang</a:t>
            </a:r>
            <a:r>
              <a:rPr lang="en-US" sz="3600" dirty="0"/>
              <a:t> in 1867 when </a:t>
            </a:r>
            <a:r>
              <a:rPr lang="en-US" sz="3600" dirty="0" err="1"/>
              <a:t>Kesab</a:t>
            </a:r>
            <a:r>
              <a:rPr lang="en-US" sz="3600" dirty="0"/>
              <a:t> Chandra </a:t>
            </a:r>
            <a:r>
              <a:rPr lang="en-US" sz="3600" dirty="0" err="1"/>
              <a:t>sen</a:t>
            </a:r>
            <a:r>
              <a:rPr lang="en-US" sz="3600" dirty="0"/>
              <a:t> visited Maharashtra, with an aim to make people believe in one God and worship only one God.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Image result for prarthona sama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28600"/>
            <a:ext cx="8839200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 It became popular after </a:t>
            </a:r>
            <a:r>
              <a:rPr lang="en-US" sz="4000" dirty="0" err="1">
                <a:hlinkClick r:id="rId2" tooltip="Mahadev Govind Ranade"/>
              </a:rPr>
              <a:t>Mahadev</a:t>
            </a:r>
            <a:r>
              <a:rPr lang="en-US" sz="4000" dirty="0">
                <a:hlinkClick r:id="rId2" tooltip="Mahadev Govind Ranade"/>
              </a:rPr>
              <a:t> </a:t>
            </a:r>
            <a:r>
              <a:rPr lang="en-US" sz="4000" dirty="0" err="1">
                <a:hlinkClick r:id="rId2" tooltip="Mahadev Govind Ranade"/>
              </a:rPr>
              <a:t>Govind</a:t>
            </a:r>
            <a:r>
              <a:rPr lang="en-US" sz="4000" dirty="0">
                <a:hlinkClick r:id="rId2" tooltip="Mahadev Govind Ranade"/>
              </a:rPr>
              <a:t> </a:t>
            </a:r>
            <a:r>
              <a:rPr lang="en-US" sz="4000" dirty="0" err="1">
                <a:hlinkClick r:id="rId2" tooltip="Mahadev Govind Ranade"/>
              </a:rPr>
              <a:t>Ranade</a:t>
            </a:r>
            <a:r>
              <a:rPr lang="en-US" sz="4000" dirty="0"/>
              <a:t> joined. The main reformers were the intellectuals who advocated reforms of the social system of the </a:t>
            </a:r>
            <a:r>
              <a:rPr lang="en-US" sz="4000" dirty="0" err="1"/>
              <a:t>Hindus.It</a:t>
            </a:r>
            <a:r>
              <a:rPr lang="en-US" sz="4000" dirty="0"/>
              <a:t> was spread to south India by Telugu reformer, </a:t>
            </a:r>
            <a:r>
              <a:rPr lang="en-US" sz="4000" dirty="0" err="1"/>
              <a:t>Viresalingam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movement was started as a movement for religious and social reform in Maharashtra and can be seen much more alike </a:t>
            </a:r>
            <a:r>
              <a:rPr lang="en-US" dirty="0" err="1">
                <a:hlinkClick r:id="rId2" tooltip="Brahmo Samaj"/>
              </a:rPr>
              <a:t>Brahmo</a:t>
            </a:r>
            <a:r>
              <a:rPr lang="en-US" dirty="0">
                <a:hlinkClick r:id="rId2" tooltip="Brahmo Samaj"/>
              </a:rPr>
              <a:t> </a:t>
            </a:r>
            <a:r>
              <a:rPr lang="en-US" dirty="0" err="1">
                <a:hlinkClick r:id="rId2" tooltip="Brahmo Samaj"/>
              </a:rPr>
              <a:t>Samaj</a:t>
            </a:r>
            <a:r>
              <a:rPr lang="en-US" baseline="30000" dirty="0"/>
              <a:t>[]</a:t>
            </a:r>
            <a:r>
              <a:rPr lang="en-US" dirty="0"/>
              <a:t>. The precursor of the </a:t>
            </a:r>
            <a:r>
              <a:rPr lang="en-US" dirty="0" err="1"/>
              <a:t>Prarthana</a:t>
            </a:r>
            <a:r>
              <a:rPr lang="en-US" dirty="0"/>
              <a:t> </a:t>
            </a:r>
            <a:r>
              <a:rPr lang="en-US" dirty="0" err="1"/>
              <a:t>Samaj</a:t>
            </a:r>
            <a:r>
              <a:rPr lang="en-US" dirty="0"/>
              <a:t> in Mumbai was the </a:t>
            </a:r>
            <a:r>
              <a:rPr lang="en-US" dirty="0" err="1">
                <a:hlinkClick r:id="rId3" tooltip="Paramahansa Mandali"/>
              </a:rPr>
              <a:t>Paramahamsa</a:t>
            </a:r>
            <a:r>
              <a:rPr lang="en-US" dirty="0">
                <a:hlinkClick r:id="rId3" tooltip="Paramahansa Mandali"/>
              </a:rPr>
              <a:t> </a:t>
            </a:r>
            <a:r>
              <a:rPr lang="en-US" dirty="0" err="1">
                <a:hlinkClick r:id="rId3" tooltip="Paramahansa Mandali"/>
              </a:rPr>
              <a:t>Sabha</a:t>
            </a:r>
            <a:r>
              <a:rPr lang="en-US" dirty="0"/>
              <a:t>, a secret society for the furtherance of liberal ideas by Ram </a:t>
            </a:r>
            <a:r>
              <a:rPr lang="en-US" dirty="0" err="1"/>
              <a:t>Balkrishna</a:t>
            </a:r>
            <a:r>
              <a:rPr lang="en-US" dirty="0"/>
              <a:t> </a:t>
            </a:r>
            <a:r>
              <a:rPr lang="en-US" dirty="0" err="1"/>
              <a:t>Jaykar</a:t>
            </a:r>
            <a:r>
              <a:rPr lang="en-US" dirty="0"/>
              <a:t> and others in Mumbai. It was secret in order to avoid the wrath of the powerful and orthodox elements.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err="1"/>
              <a:t>Mahadev</a:t>
            </a:r>
            <a:r>
              <a:rPr lang="en-US" b="1" dirty="0"/>
              <a:t> </a:t>
            </a:r>
            <a:r>
              <a:rPr lang="en-US" b="1" dirty="0" err="1"/>
              <a:t>Govind</a:t>
            </a:r>
            <a:r>
              <a:rPr lang="en-US" b="1" dirty="0"/>
              <a:t> </a:t>
            </a:r>
            <a:r>
              <a:rPr lang="en-US" b="1" dirty="0" err="1"/>
              <a:t>Ranade</a:t>
            </a:r>
            <a:r>
              <a:rPr lang="en-US" dirty="0"/>
              <a:t> (18 January 1842 - 16 January 1901) was an </a:t>
            </a:r>
            <a:r>
              <a:rPr lang="en-US" dirty="0">
                <a:hlinkClick r:id="rId2" tooltip="India"/>
              </a:rPr>
              <a:t>Indian</a:t>
            </a:r>
            <a:r>
              <a:rPr lang="en-US" dirty="0"/>
              <a:t> scholar, social reformer and author. He was a founding member of the </a:t>
            </a:r>
            <a:r>
              <a:rPr lang="en-US" dirty="0">
                <a:hlinkClick r:id="rId3" tooltip="Indian National Congress"/>
              </a:rPr>
              <a:t>Indian National </a:t>
            </a:r>
            <a:r>
              <a:rPr lang="en-US" dirty="0" err="1">
                <a:hlinkClick r:id="rId3" tooltip="Indian National Congress"/>
              </a:rPr>
              <a:t>Congress</a:t>
            </a:r>
            <a:r>
              <a:rPr lang="en-US" dirty="0" err="1"/>
              <a:t>party</a:t>
            </a:r>
            <a:r>
              <a:rPr lang="en-US" dirty="0"/>
              <a:t> and owned several designations as member of the Bombay legislative council, member of the finance committee at the centre, and judge of the Bombay High Court, Maharashtra</a:t>
            </a:r>
          </a:p>
          <a:p>
            <a:r>
              <a:rPr lang="en-US" dirty="0"/>
              <a:t>As a well known public figure, his personality as a calm and patient optimist influenced his attitude towards dealings with Britain as well as reform in India. During his life he helped to establish the </a:t>
            </a:r>
            <a:r>
              <a:rPr lang="en-US" dirty="0" err="1">
                <a:hlinkClick r:id="rId4" tooltip="Vaktruttvottejak Sabha"/>
              </a:rPr>
              <a:t>Vaktruttvottejak</a:t>
            </a:r>
            <a:r>
              <a:rPr lang="en-US" dirty="0">
                <a:hlinkClick r:id="rId4" tooltip="Vaktruttvottejak Sabha"/>
              </a:rPr>
              <a:t> </a:t>
            </a:r>
            <a:r>
              <a:rPr lang="en-US" dirty="0" err="1">
                <a:hlinkClick r:id="rId4" tooltip="Vaktruttvottejak Sabha"/>
              </a:rPr>
              <a:t>Sabha</a:t>
            </a:r>
            <a:r>
              <a:rPr lang="en-US" dirty="0"/>
              <a:t>, the </a:t>
            </a:r>
            <a:r>
              <a:rPr lang="en-US" i="1" dirty="0">
                <a:hlinkClick r:id="rId5" tooltip="Poona Sarvajanik Sabha"/>
              </a:rPr>
              <a:t>Poona </a:t>
            </a:r>
            <a:r>
              <a:rPr lang="en-US" i="1" dirty="0" err="1">
                <a:hlinkClick r:id="rId5" tooltip="Poona Sarvajanik Sabha"/>
              </a:rPr>
              <a:t>Sarvajanik</a:t>
            </a:r>
            <a:r>
              <a:rPr lang="en-US" i="1" dirty="0">
                <a:hlinkClick r:id="rId5" tooltip="Poona Sarvajanik Sabha"/>
              </a:rPr>
              <a:t> </a:t>
            </a:r>
            <a:r>
              <a:rPr lang="en-US" i="1" dirty="0" err="1">
                <a:hlinkClick r:id="rId5" tooltip="Poona Sarvajanik Sabha"/>
              </a:rPr>
              <a:t>Sabha</a:t>
            </a:r>
            <a:r>
              <a:rPr lang="en-US" dirty="0"/>
              <a:t> and the </a:t>
            </a:r>
            <a:r>
              <a:rPr lang="en-US" i="1" dirty="0" err="1">
                <a:hlinkClick r:id="rId6" tooltip="Prarthana Samaj"/>
              </a:rPr>
              <a:t>Prarthana</a:t>
            </a:r>
            <a:r>
              <a:rPr lang="en-US" i="1" dirty="0">
                <a:hlinkClick r:id="rId6" tooltip="Prarthana Samaj"/>
              </a:rPr>
              <a:t> </a:t>
            </a:r>
            <a:r>
              <a:rPr lang="en-US" i="1" dirty="0" err="1">
                <a:hlinkClick r:id="rId6" tooltip="Prarthana Samaj"/>
              </a:rPr>
              <a:t>Samaj</a:t>
            </a:r>
            <a:r>
              <a:rPr lang="en-US" dirty="0"/>
              <a:t>, and edited a </a:t>
            </a:r>
            <a:r>
              <a:rPr lang="en-US" dirty="0">
                <a:hlinkClick r:id="rId7" tooltip="Bombay"/>
              </a:rPr>
              <a:t>Bombay</a:t>
            </a:r>
            <a:r>
              <a:rPr lang="en-US" dirty="0"/>
              <a:t> Anglo-Marathi daily paper, the </a:t>
            </a:r>
            <a:r>
              <a:rPr lang="en-US" i="1" dirty="0" err="1">
                <a:hlinkClick r:id="rId8" tooltip="Induprakash"/>
              </a:rPr>
              <a:t>Induprakash</a:t>
            </a:r>
            <a:r>
              <a:rPr lang="en-US" dirty="0"/>
              <a:t>, founded on his ideology of social and religious reform.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rarthona sama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990600"/>
            <a:ext cx="6248400" cy="52578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 rot="10800000" flipH="1" flipV="1">
            <a:off x="838200" y="6248400"/>
            <a:ext cx="533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  <a:r>
              <a:rPr lang="en-US" dirty="0" err="1">
                <a:hlinkClick r:id="rId3" tooltip="Mahadev Govind Ranade"/>
              </a:rPr>
              <a:t>Mahadev</a:t>
            </a:r>
            <a:r>
              <a:rPr lang="en-US" dirty="0">
                <a:hlinkClick r:id="rId3" tooltip="Mahadev Govind Ranade"/>
              </a:rPr>
              <a:t> </a:t>
            </a:r>
            <a:r>
              <a:rPr lang="en-US" dirty="0" err="1">
                <a:hlinkClick r:id="rId3" tooltip="Mahadev Govind Ranade"/>
              </a:rPr>
              <a:t>Govind</a:t>
            </a:r>
            <a:r>
              <a:rPr lang="en-US" dirty="0">
                <a:hlinkClick r:id="rId3" tooltip="Mahadev Govind Ranade"/>
              </a:rPr>
              <a:t> </a:t>
            </a:r>
            <a:r>
              <a:rPr lang="en-US" dirty="0" err="1">
                <a:hlinkClick r:id="rId3" tooltip="Mahadev Govind Ranade"/>
              </a:rPr>
              <a:t>Ranade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Bramho</a:t>
            </a:r>
            <a:r>
              <a:rPr lang="en-US" dirty="0"/>
              <a:t> </a:t>
            </a:r>
            <a:r>
              <a:rPr lang="en-US" dirty="0" err="1"/>
              <a:t>samaj</a:t>
            </a:r>
            <a:r>
              <a:rPr lang="en-US" dirty="0"/>
              <a:t> was one of the most influential religious movements in India and made a significant contribution to the making of modern </a:t>
            </a:r>
            <a:r>
              <a:rPr lang="en-US" dirty="0" err="1">
                <a:hlinkClick r:id="rId2" tooltip="India"/>
              </a:rPr>
              <a:t>India</a:t>
            </a:r>
            <a:r>
              <a:rPr lang="en-US" dirty="0" err="1"/>
              <a:t>.It</a:t>
            </a:r>
            <a:r>
              <a:rPr lang="en-US" dirty="0"/>
              <a:t> was started at </a:t>
            </a:r>
            <a:r>
              <a:rPr lang="en-US" dirty="0">
                <a:hlinkClick r:id="rId3" tooltip="Calcutta"/>
              </a:rPr>
              <a:t>Calcutta</a:t>
            </a:r>
            <a:r>
              <a:rPr lang="en-US" dirty="0"/>
              <a:t> on 20 August 1828 by Raja </a:t>
            </a:r>
            <a:r>
              <a:rPr lang="en-US" dirty="0">
                <a:hlinkClick r:id="rId4" tooltip="Ram Mohan Roy"/>
              </a:rPr>
              <a:t>Ram Mohan Roy</a:t>
            </a:r>
            <a:r>
              <a:rPr lang="en-US" dirty="0"/>
              <a:t> and </a:t>
            </a:r>
            <a:r>
              <a:rPr lang="en-US" dirty="0" err="1">
                <a:hlinkClick r:id="rId5" tooltip="Debendranath Tagore"/>
              </a:rPr>
              <a:t>Debendranath</a:t>
            </a:r>
            <a:r>
              <a:rPr lang="en-US" dirty="0">
                <a:hlinkClick r:id="rId5" tooltip="Debendranath Tagore"/>
              </a:rPr>
              <a:t> Tagore</a:t>
            </a:r>
            <a:r>
              <a:rPr lang="en-US" dirty="0"/>
              <a:t> as reformation of the prevailing </a:t>
            </a:r>
            <a:r>
              <a:rPr lang="en-US" dirty="0">
                <a:hlinkClick r:id="rId6" tooltip="Brahminical Hinduism"/>
              </a:rPr>
              <a:t>Brahmanism</a:t>
            </a:r>
            <a:r>
              <a:rPr lang="en-US" dirty="0"/>
              <a:t> of the time (specifically </a:t>
            </a:r>
            <a:r>
              <a:rPr lang="en-US" dirty="0" err="1">
                <a:hlinkClick r:id="rId7" tooltip="Kulin Brahmin"/>
              </a:rPr>
              <a:t>Kulin</a:t>
            </a:r>
            <a:r>
              <a:rPr lang="en-US" dirty="0"/>
              <a:t> practices) and began the </a:t>
            </a:r>
            <a:r>
              <a:rPr lang="en-US" dirty="0">
                <a:hlinkClick r:id="rId8" tooltip="Bengal Renaissance"/>
              </a:rPr>
              <a:t>Bengal Renaissance</a:t>
            </a:r>
            <a:r>
              <a:rPr lang="en-US" dirty="0"/>
              <a:t> of the 19th century.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/>
              <a:t>The </a:t>
            </a:r>
            <a:r>
              <a:rPr lang="en-US" sz="4000" dirty="0" err="1"/>
              <a:t>Brahmo</a:t>
            </a:r>
            <a:r>
              <a:rPr lang="en-US" sz="4000" dirty="0"/>
              <a:t> </a:t>
            </a:r>
            <a:r>
              <a:rPr lang="en-US" sz="4000" dirty="0" err="1"/>
              <a:t>Samaj</a:t>
            </a:r>
            <a:r>
              <a:rPr lang="en-US" sz="4000" dirty="0"/>
              <a:t> literally denotes community (</a:t>
            </a:r>
            <a:r>
              <a:rPr lang="en-US" sz="4000" dirty="0">
                <a:hlinkClick r:id="rId2" tooltip="Sanskrit language"/>
              </a:rPr>
              <a:t>Sanskrit</a:t>
            </a:r>
            <a:r>
              <a:rPr lang="en-US" sz="4000" dirty="0"/>
              <a:t>: </a:t>
            </a:r>
            <a:r>
              <a:rPr lang="en-US" sz="4000" i="1" dirty="0"/>
              <a:t>'</a:t>
            </a:r>
            <a:r>
              <a:rPr lang="en-US" sz="4000" i="1" dirty="0" err="1"/>
              <a:t>samaj</a:t>
            </a:r>
            <a:r>
              <a:rPr lang="en-US" sz="4000" i="1" dirty="0"/>
              <a:t>'</a:t>
            </a:r>
            <a:r>
              <a:rPr lang="en-US" sz="4000" dirty="0"/>
              <a:t>) of men who worship </a:t>
            </a:r>
            <a:r>
              <a:rPr lang="en-US" sz="4000" dirty="0">
                <a:hlinkClick r:id="rId3" tooltip="Brahman"/>
              </a:rPr>
              <a:t>Brahman</a:t>
            </a:r>
            <a:r>
              <a:rPr lang="en-US" sz="4000" dirty="0"/>
              <a:t> the highest reality. In reality </a:t>
            </a:r>
            <a:r>
              <a:rPr lang="en-US" sz="4000" dirty="0" err="1"/>
              <a:t>Brahmo</a:t>
            </a:r>
            <a:r>
              <a:rPr lang="en-US" sz="4000" dirty="0"/>
              <a:t> </a:t>
            </a:r>
            <a:r>
              <a:rPr lang="en-US" sz="4000" dirty="0" err="1"/>
              <a:t>Samaj</a:t>
            </a:r>
            <a:r>
              <a:rPr lang="en-US" sz="4000" dirty="0"/>
              <a:t> does not discriminate between caste, creed or religion and is an assembly of all sorts and descriptions of people without distinction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69</Words>
  <Application>Microsoft Office PowerPoint</Application>
  <PresentationFormat>On-screen Show (4:3)</PresentationFormat>
  <Paragraphs>15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PRARTHANA SAMAJ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28</cp:revision>
  <dcterms:created xsi:type="dcterms:W3CDTF">2019-02-26T10:40:43Z</dcterms:created>
  <dcterms:modified xsi:type="dcterms:W3CDTF">2022-12-20T08:45:46Z</dcterms:modified>
</cp:coreProperties>
</file>